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6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6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060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624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9935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5145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7283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6018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2398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149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695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430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52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19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133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053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691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smtClean="0"/>
              <a:t>3/9/2021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0865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smtClean="0"/>
              <a:t>Redes</a:t>
            </a:r>
            <a:endParaRPr lang="pt-P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Trabalho realizado por: Luis Alves</a:t>
            </a:r>
          </a:p>
          <a:p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Numero: 14</a:t>
            </a:r>
          </a:p>
          <a:p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Ano/Turma: 12ºI1</a:t>
            </a:r>
            <a:endParaRPr lang="pt-P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25053" cy="23398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055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3"/>
    </mc:Choice>
    <mc:Fallback>
      <p:transition spd="slow" advTm="93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037" y="487254"/>
            <a:ext cx="9613861" cy="1080938"/>
          </a:xfrm>
        </p:spPr>
        <p:txBody>
          <a:bodyPr/>
          <a:lstStyle/>
          <a:p>
            <a:r>
              <a:rPr lang="pt-PT" dirty="0" smtClean="0"/>
              <a:t>Restaurante Create</a:t>
            </a:r>
            <a:endParaRPr lang="pt-PT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633" y="1429803"/>
            <a:ext cx="9665368" cy="5428198"/>
          </a:xfr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375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6"/>
    </mc:Choice>
    <mc:Fallback>
      <p:transition spd="slow" advTm="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037" y="487254"/>
            <a:ext cx="9613861" cy="1080938"/>
          </a:xfrm>
        </p:spPr>
        <p:txBody>
          <a:bodyPr/>
          <a:lstStyle/>
          <a:p>
            <a:r>
              <a:rPr lang="pt-PT" dirty="0" smtClean="0"/>
              <a:t>Restaurante Edit</a:t>
            </a:r>
            <a:endParaRPr lang="pt-PT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421" y="1325695"/>
            <a:ext cx="9364579" cy="5532305"/>
          </a:xfr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38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42"/>
    </mc:Choice>
    <mc:Fallback>
      <p:transition spd="slow" advTm="10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037" y="487254"/>
            <a:ext cx="9613861" cy="1080938"/>
          </a:xfrm>
        </p:spPr>
        <p:txBody>
          <a:bodyPr/>
          <a:lstStyle/>
          <a:p>
            <a:r>
              <a:rPr lang="pt-PT" dirty="0" smtClean="0"/>
              <a:t>Login </a:t>
            </a:r>
            <a:endParaRPr lang="pt-PT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759" y="1410211"/>
            <a:ext cx="9617242" cy="5447789"/>
          </a:xfr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030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56"/>
    </mc:Choice>
    <mc:Fallback>
      <p:transition spd="slow" advTm="11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037" y="487254"/>
            <a:ext cx="9613861" cy="1080938"/>
          </a:xfrm>
        </p:spPr>
        <p:txBody>
          <a:bodyPr/>
          <a:lstStyle/>
          <a:p>
            <a:r>
              <a:rPr lang="pt-PT" dirty="0" smtClean="0"/>
              <a:t>Register</a:t>
            </a:r>
            <a:endParaRPr lang="pt-PT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8685" y="1630117"/>
            <a:ext cx="8883316" cy="5227883"/>
          </a:xfr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45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"/>
    </mc:Choice>
    <mc:Fallback>
      <p:transition spd="slow" advTm="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Indice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 de dados;</a:t>
            </a:r>
          </a:p>
          <a:p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Pagina Inicial</a:t>
            </a:r>
          </a:p>
          <a:p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Index, Show, Create</a:t>
            </a:r>
            <a:r>
              <a:rPr lang="pt-PT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 Edit;</a:t>
            </a:r>
          </a:p>
          <a:p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Login e Register.</a:t>
            </a:r>
            <a:endParaRPr lang="pt-P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Seis tipos de conexões de rede explicado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428" y="3713415"/>
            <a:ext cx="4187826" cy="261878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148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96"/>
    </mc:Choice>
    <mc:Fallback>
      <p:transition spd="slow" advTm="36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Base de dados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PT" dirty="0"/>
              <a:t>	</a:t>
            </a:r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base consiste numa junção de 3 tabelas:</a:t>
            </a:r>
          </a:p>
          <a:p>
            <a:pPr algn="just"/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Tabela TakeAway;</a:t>
            </a:r>
          </a:p>
          <a:p>
            <a:pPr algn="just"/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Tabela Produto;</a:t>
            </a:r>
          </a:p>
          <a:p>
            <a:pPr algn="just"/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Tabela Utilizadores.</a:t>
            </a:r>
          </a:p>
          <a:p>
            <a:pPr marL="0" indent="0">
              <a:buNone/>
            </a:pPr>
            <a:r>
              <a:rPr lang="pt-PT" dirty="0"/>
              <a:t>	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288" y="4516766"/>
            <a:ext cx="9831172" cy="141942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78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96"/>
    </mc:Choice>
    <mc:Fallback>
      <p:transition spd="slow" advTm="9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Tabela TakeAway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PT" dirty="0"/>
              <a:t>	</a:t>
            </a:r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 esta tabela temos o acesso ao restaurante guardado dentro da base de dados, os respetivos dados que correspondem ao restaurante.</a:t>
            </a:r>
            <a:endParaRPr lang="pt-P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503" y="4387712"/>
            <a:ext cx="9764488" cy="146705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897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36"/>
    </mc:Choice>
    <mc:Fallback>
      <p:transition spd="slow" advTm="11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Tabela Produto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PT" dirty="0" smtClean="0"/>
              <a:t>	</a:t>
            </a:r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 esta tabela temos acesso aos respetivos dados do poduto que são inseridos na base de dados.</a:t>
            </a:r>
            <a:endParaRPr lang="pt-P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497" y="4136531"/>
            <a:ext cx="9564435" cy="178142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538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04"/>
    </mc:Choice>
    <mc:Fallback>
      <p:transition spd="slow" advTm="21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Tabela Utilizadores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PT" dirty="0" smtClean="0"/>
              <a:t>	</a:t>
            </a:r>
            <a:r>
              <a:rPr lang="pt-PT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Esta tabela é em relação ao utilizadores que são registados na pagina. Atraves desta pagina temos acesso a dados do utilizador.</a:t>
            </a:r>
            <a:endParaRPr lang="pt-PT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03" y="3956057"/>
            <a:ext cx="9326277" cy="164805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214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40"/>
    </mc:Choice>
    <mc:Fallback>
      <p:transition spd="slow" advTm="21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037" y="487254"/>
            <a:ext cx="9613861" cy="1080938"/>
          </a:xfrm>
        </p:spPr>
        <p:txBody>
          <a:bodyPr/>
          <a:lstStyle/>
          <a:p>
            <a:r>
              <a:rPr lang="pt-PT" dirty="0" smtClean="0"/>
              <a:t>Pagina Inicial</a:t>
            </a:r>
            <a:endParaRPr lang="pt-PT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684" y="1317907"/>
            <a:ext cx="9853863" cy="5540093"/>
          </a:xfr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30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65"/>
    </mc:Choice>
    <mc:Fallback>
      <p:transition spd="slow" advTm="15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037" y="487254"/>
            <a:ext cx="9613861" cy="1080938"/>
          </a:xfrm>
        </p:spPr>
        <p:txBody>
          <a:bodyPr/>
          <a:lstStyle/>
          <a:p>
            <a:r>
              <a:rPr lang="pt-PT" dirty="0" smtClean="0"/>
              <a:t>Restaurante Index</a:t>
            </a:r>
            <a:endParaRPr lang="pt-PT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352" y="1415186"/>
            <a:ext cx="9431321" cy="5302530"/>
          </a:xfr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116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8"/>
    </mc:Choice>
    <mc:Fallback>
      <p:transition spd="slow" advTm="3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037" y="487254"/>
            <a:ext cx="9613861" cy="1080938"/>
          </a:xfrm>
        </p:spPr>
        <p:txBody>
          <a:bodyPr/>
          <a:lstStyle/>
          <a:p>
            <a:r>
              <a:rPr lang="pt-PT" dirty="0" smtClean="0"/>
              <a:t>Restaurante Show</a:t>
            </a:r>
            <a:endParaRPr lang="pt-PT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675" y="1403537"/>
            <a:ext cx="9268326" cy="5454464"/>
          </a:xfr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93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15"/>
    </mc:Choice>
    <mc:Fallback>
      <p:transition spd="slow" advTm="6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43</TotalTime>
  <Words>53</Words>
  <Application>Microsoft Office PowerPoint</Application>
  <PresentationFormat>Widescreen</PresentationFormat>
  <Paragraphs>28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Times New Roman</vt:lpstr>
      <vt:lpstr>Trebuchet MS</vt:lpstr>
      <vt:lpstr>Berlin</vt:lpstr>
      <vt:lpstr>Redes</vt:lpstr>
      <vt:lpstr>Indice</vt:lpstr>
      <vt:lpstr>Base de dados</vt:lpstr>
      <vt:lpstr>Tabela TakeAway</vt:lpstr>
      <vt:lpstr>Tabela Produto</vt:lpstr>
      <vt:lpstr>Tabela Utilizadores</vt:lpstr>
      <vt:lpstr>Pagina Inicial</vt:lpstr>
      <vt:lpstr>Restaurante Index</vt:lpstr>
      <vt:lpstr>Restaurante Show</vt:lpstr>
      <vt:lpstr>Restaurante Create</vt:lpstr>
      <vt:lpstr>Restaurante Edit</vt:lpstr>
      <vt:lpstr>Login </vt:lpstr>
      <vt:lpstr>Register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Redes</dc:title>
  <dc:creator>Luis Alves</dc:creator>
  <cp:lastModifiedBy>Luis Alves</cp:lastModifiedBy>
  <cp:revision>5</cp:revision>
  <dcterms:created xsi:type="dcterms:W3CDTF">2021-03-09T15:23:37Z</dcterms:created>
  <dcterms:modified xsi:type="dcterms:W3CDTF">2021-03-09T16:07:02Z</dcterms:modified>
</cp:coreProperties>
</file>

<file path=docProps/thumbnail.jpeg>
</file>